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80" r:id="rId13"/>
    <p:sldId id="282" r:id="rId14"/>
    <p:sldId id="283" r:id="rId15"/>
    <p:sldId id="284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D6D6D6"/>
    <a:srgbClr val="8C8182"/>
    <a:srgbClr val="BCCDE8"/>
    <a:srgbClr val="2F518E"/>
    <a:srgbClr val="BCCDE7"/>
    <a:srgbClr val="DDBC8E"/>
    <a:srgbClr val="7515DD"/>
    <a:srgbClr val="DDBC90"/>
    <a:srgbClr val="BF1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0"/>
    <p:restoredTop sz="96312"/>
  </p:normalViewPr>
  <p:slideViewPr>
    <p:cSldViewPr snapToGrid="0" snapToObjects="1">
      <p:cViewPr>
        <p:scale>
          <a:sx n="117" d="100"/>
          <a:sy n="117" d="100"/>
        </p:scale>
        <p:origin x="33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1712460" y="0"/>
            <a:ext cx="5140296" cy="2448804"/>
            <a:chOff x="2978604" y="509314"/>
            <a:chExt cx="51402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5747317" y="-125799"/>
              <a:ext cx="1373582" cy="318381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2978604" y="509314"/>
              <a:ext cx="5140296" cy="1329174"/>
              <a:chOff x="2978604" y="509314"/>
              <a:chExt cx="5140296" cy="132917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585468" y="5631808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2400574" y="576261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409634" y="6291505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2400574" y="642589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201760" y="599863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(CY)          ACC, CY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16487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935758" y="5254021"/>
            <a:ext cx="5446766" cy="4752472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440126" y="173598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E38D46C-02D7-BB48-B225-73E146458224}"/>
              </a:ext>
            </a:extLst>
          </p:cNvPr>
          <p:cNvSpPr/>
          <p:nvPr/>
        </p:nvSpPr>
        <p:spPr>
          <a:xfrm>
            <a:off x="5199647" y="1415298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8741825" y="1414782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ROM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16 X 8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657469" y="1415298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8741825" y="3592703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5273773" y="4672626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7881043" y="6001185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INPUT PORT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7881043" y="7171501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>
            <a:off x="1468827" y="444308"/>
            <a:ext cx="197129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288354" y="35528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336478" y="715019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701373" y="715019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066267" y="715018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680788" y="715019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045682" y="715018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232831" y="295123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78287" y="20609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232831" y="610442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678287" y="5214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5796056" y="692181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705820" y="514131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237171" y="384148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146935" y="2060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601004" y="233824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833081" y="13664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⏀</a:t>
            </a:r>
            <a:r>
              <a:rPr lang="en-US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6833081" y="4443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⏀</a:t>
            </a:r>
            <a:r>
              <a:rPr lang="en-US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647099" y="1802178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466626" y="171315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132372" y="1802178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647099" y="2081772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466626" y="19927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132372" y="2081772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655677" y="2381172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475204" y="22921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140950" y="2381172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655677" y="266902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475204" y="257999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140950" y="266902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69324" y="157513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77392" y="184846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78982" y="217079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87050" y="244413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44" idx="3"/>
            <a:endCxn id="142" idx="1"/>
          </p:cNvCxnSpPr>
          <p:nvPr/>
        </p:nvCxnSpPr>
        <p:spPr>
          <a:xfrm>
            <a:off x="3450174" y="2225283"/>
            <a:ext cx="17494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42" idx="3"/>
            <a:endCxn id="143" idx="1"/>
          </p:cNvCxnSpPr>
          <p:nvPr/>
        </p:nvCxnSpPr>
        <p:spPr>
          <a:xfrm flipV="1">
            <a:off x="6992352" y="2224767"/>
            <a:ext cx="1749473" cy="5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>
            <a:off x="9638178" y="3034752"/>
            <a:ext cx="0" cy="557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endCxn id="147" idx="1"/>
          </p:cNvCxnSpPr>
          <p:nvPr/>
        </p:nvCxnSpPr>
        <p:spPr>
          <a:xfrm>
            <a:off x="6507924" y="3034752"/>
            <a:ext cx="2233901" cy="828662"/>
          </a:xfrm>
          <a:prstGeom prst="bentConnector3">
            <a:avLst>
              <a:gd name="adj1" fmla="val 4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89">
            <a:extLst>
              <a:ext uri="{FF2B5EF4-FFF2-40B4-BE49-F238E27FC236}">
                <a16:creationId xmlns:a16="http://schemas.microsoft.com/office/drawing/2014/main" id="{9CACF574-5163-2948-8C85-5CA784BBB6FA}"/>
              </a:ext>
            </a:extLst>
          </p:cNvPr>
          <p:cNvCxnSpPr>
            <a:cxnSpLocks/>
            <a:stCxn id="147" idx="2"/>
          </p:cNvCxnSpPr>
          <p:nvPr/>
        </p:nvCxnSpPr>
        <p:spPr>
          <a:xfrm rot="5400000" flipH="1">
            <a:off x="5268599" y="-235454"/>
            <a:ext cx="1082991" cy="7656166"/>
          </a:xfrm>
          <a:prstGeom prst="bentConnector4">
            <a:avLst>
              <a:gd name="adj1" fmla="val -21108"/>
              <a:gd name="adj2" fmla="val 10007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89">
            <a:extLst>
              <a:ext uri="{FF2B5EF4-FFF2-40B4-BE49-F238E27FC236}">
                <a16:creationId xmlns:a16="http://schemas.microsoft.com/office/drawing/2014/main" id="{9D736505-2EAB-B741-9AFF-B330C076024E}"/>
              </a:ext>
            </a:extLst>
          </p:cNvPr>
          <p:cNvCxnSpPr>
            <a:cxnSpLocks/>
            <a:stCxn id="147" idx="2"/>
          </p:cNvCxnSpPr>
          <p:nvPr/>
        </p:nvCxnSpPr>
        <p:spPr>
          <a:xfrm rot="5400000">
            <a:off x="8313091" y="3031675"/>
            <a:ext cx="222638" cy="242753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</p:cNvCxnSpPr>
          <p:nvPr/>
        </p:nvCxnSpPr>
        <p:spPr>
          <a:xfrm>
            <a:off x="5694301" y="3034752"/>
            <a:ext cx="0" cy="168076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189">
            <a:extLst>
              <a:ext uri="{FF2B5EF4-FFF2-40B4-BE49-F238E27FC236}">
                <a16:creationId xmlns:a16="http://schemas.microsoft.com/office/drawing/2014/main" id="{CDB11086-A578-8A4B-809B-AE524273BABD}"/>
              </a:ext>
            </a:extLst>
          </p:cNvPr>
          <p:cNvCxnSpPr>
            <a:cxnSpLocks/>
            <a:stCxn id="148" idx="0"/>
          </p:cNvCxnSpPr>
          <p:nvPr/>
        </p:nvCxnSpPr>
        <p:spPr>
          <a:xfrm rot="16200000" flipV="1">
            <a:off x="4200735" y="2703235"/>
            <a:ext cx="809213" cy="3129570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</p:cNvCxnSpPr>
          <p:nvPr/>
        </p:nvCxnSpPr>
        <p:spPr>
          <a:xfrm flipH="1">
            <a:off x="1971124" y="3226839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</p:cNvCxnSpPr>
          <p:nvPr/>
        </p:nvCxnSpPr>
        <p:spPr>
          <a:xfrm>
            <a:off x="7299875" y="4360137"/>
            <a:ext cx="5660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flipV="1">
            <a:off x="3040555" y="3034752"/>
            <a:ext cx="0" cy="826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FBE4FE63-1612-B844-A261-93AF7406E526}"/>
              </a:ext>
            </a:extLst>
          </p:cNvPr>
          <p:cNvCxnSpPr>
            <a:cxnSpLocks/>
          </p:cNvCxnSpPr>
          <p:nvPr/>
        </p:nvCxnSpPr>
        <p:spPr>
          <a:xfrm flipH="1">
            <a:off x="655678" y="3505200"/>
            <a:ext cx="5038623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464319" y="340623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2068927" y="0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(PH)             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(PM)            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 dirty="0"/>
                <a:t>               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A7CADD8-B939-3A41-AAB2-C7647D146F8C}"/>
              </a:ext>
            </a:extLst>
          </p:cNvPr>
          <p:cNvSpPr/>
          <p:nvPr/>
        </p:nvSpPr>
        <p:spPr>
          <a:xfrm>
            <a:off x="10069218" y="5209928"/>
            <a:ext cx="2036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(RRRO) --&gt; DB (X2)</a:t>
            </a:r>
            <a:br>
              <a:rPr lang="en-GB" dirty="0"/>
            </a:br>
            <a:r>
              <a:rPr lang="en-GB" b="1" dirty="0"/>
              <a:t>(RRR1) --&gt; DB (X3)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42664</TotalTime>
  <Words>1864</Words>
  <Application>Microsoft Macintosh PowerPoint</Application>
  <PresentationFormat>Widescreen</PresentationFormat>
  <Paragraphs>535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-webkit-standard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181</cp:revision>
  <cp:lastPrinted>2021-04-22T14:45:13Z</cp:lastPrinted>
  <dcterms:created xsi:type="dcterms:W3CDTF">2021-02-18T20:52:12Z</dcterms:created>
  <dcterms:modified xsi:type="dcterms:W3CDTF">2021-11-21T22:25:40Z</dcterms:modified>
</cp:coreProperties>
</file>